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2F306-60C5-49AF-8FA8-2BE30BCBEBB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63D7CA-9964-4716-AD85-DC61CF4203AA}">
      <dgm:prSet phldrT="[Text]"/>
      <dgm:spPr>
        <a:solidFill>
          <a:schemeClr val="tx1">
            <a:lumMod val="75000"/>
            <a:lumOff val="25000"/>
            <a:alpha val="93000"/>
          </a:schemeClr>
        </a:solidFill>
      </dgm:spPr>
      <dgm:t>
        <a:bodyPr/>
        <a:lstStyle/>
        <a:p>
          <a:r>
            <a:rPr lang="en-US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pc="3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tekstıńiz</a:t>
          </a:r>
          <a:endParaRPr lang="en-US" dirty="0"/>
        </a:p>
      </dgm:t>
    </dgm:pt>
    <dgm:pt modelId="{C2A28546-8190-464C-A9D5-6FDC68626CF3}" type="parTrans" cxnId="{AF10DBC1-BB19-475A-884C-26ECF6018260}">
      <dgm:prSet/>
      <dgm:spPr/>
      <dgm:t>
        <a:bodyPr/>
        <a:lstStyle/>
        <a:p>
          <a:endParaRPr lang="en-US"/>
        </a:p>
      </dgm:t>
    </dgm:pt>
    <dgm:pt modelId="{9A1087B2-E6EC-4DCE-80C3-BC6143B0F6D6}" type="sibTrans" cxnId="{AF10DBC1-BB19-475A-884C-26ECF6018260}">
      <dgm:prSet/>
      <dgm:spPr/>
      <dgm:t>
        <a:bodyPr/>
        <a:lstStyle/>
        <a:p>
          <a:endParaRPr lang="en-US"/>
        </a:p>
      </dgm:t>
    </dgm:pt>
    <dgm:pt modelId="{A23E787A-70FD-4B51-8D4C-70AD8C46C7CE}">
      <dgm:prSet phldrT="[Text]"/>
      <dgm:spPr>
        <a:solidFill>
          <a:schemeClr val="tx1">
            <a:lumMod val="75000"/>
            <a:lumOff val="25000"/>
            <a:alpha val="93000"/>
          </a:schemeClr>
        </a:solidFill>
      </dgm:spPr>
      <dgm:t>
        <a:bodyPr/>
        <a:lstStyle/>
        <a:p>
          <a:r>
            <a:rPr lang="en-US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pc="3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tekstıńiz</a:t>
          </a:r>
          <a:endParaRPr lang="en-US" dirty="0"/>
        </a:p>
      </dgm:t>
    </dgm:pt>
    <dgm:pt modelId="{3F2FA622-F49D-4CFF-A58A-25320570EED6}" type="parTrans" cxnId="{ECE920F7-0CBA-4542-8CB8-892566F5AC55}">
      <dgm:prSet/>
      <dgm:spPr/>
      <dgm:t>
        <a:bodyPr/>
        <a:lstStyle/>
        <a:p>
          <a:endParaRPr lang="en-US"/>
        </a:p>
      </dgm:t>
    </dgm:pt>
    <dgm:pt modelId="{A76207C0-C905-4168-91E9-CE6734FE2961}" type="sibTrans" cxnId="{ECE920F7-0CBA-4542-8CB8-892566F5AC55}">
      <dgm:prSet/>
      <dgm:spPr/>
      <dgm:t>
        <a:bodyPr/>
        <a:lstStyle/>
        <a:p>
          <a:endParaRPr lang="en-US"/>
        </a:p>
      </dgm:t>
    </dgm:pt>
    <dgm:pt modelId="{DAC3FA9D-6275-4D05-BF63-B96FD033412B}">
      <dgm:prSet phldrT="[Text]"/>
      <dgm:spPr>
        <a:solidFill>
          <a:schemeClr val="tx1">
            <a:lumMod val="75000"/>
            <a:lumOff val="25000"/>
            <a:alpha val="91000"/>
          </a:schemeClr>
        </a:solidFill>
      </dgm:spPr>
      <dgm:t>
        <a:bodyPr/>
        <a:lstStyle/>
        <a:p>
          <a:r>
            <a:rPr lang="en-US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pc="3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tekstıńiz</a:t>
          </a:r>
          <a:endParaRPr lang="en-US" dirty="0"/>
        </a:p>
      </dgm:t>
    </dgm:pt>
    <dgm:pt modelId="{59E7A1B1-EBDD-4B3D-9634-10B4F8F3704D}" type="parTrans" cxnId="{CB0B0953-1EA9-4C75-9181-85B4D12099F7}">
      <dgm:prSet/>
      <dgm:spPr/>
      <dgm:t>
        <a:bodyPr/>
        <a:lstStyle/>
        <a:p>
          <a:endParaRPr lang="en-US"/>
        </a:p>
      </dgm:t>
    </dgm:pt>
    <dgm:pt modelId="{EA48069B-090A-4AC4-80AE-0F827EA30A9E}" type="sibTrans" cxnId="{CB0B0953-1EA9-4C75-9181-85B4D12099F7}">
      <dgm:prSet/>
      <dgm:spPr/>
      <dgm:t>
        <a:bodyPr/>
        <a:lstStyle/>
        <a:p>
          <a:endParaRPr lang="en-US"/>
        </a:p>
      </dgm:t>
    </dgm:pt>
    <dgm:pt modelId="{8D9C0191-D9C0-489D-B540-590B87EA5394}" type="pres">
      <dgm:prSet presAssocID="{62E2F306-60C5-49AF-8FA8-2BE30BCBEBB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25583A-500D-4FF5-BDF8-4BCE333AAF86}" type="pres">
      <dgm:prSet presAssocID="{8063D7CA-9964-4716-AD85-DC61CF4203AA}" presName="parentLin" presStyleCnt="0"/>
      <dgm:spPr/>
    </dgm:pt>
    <dgm:pt modelId="{A3A91CD3-8782-4DDE-981B-07AE8BC640B3}" type="pres">
      <dgm:prSet presAssocID="{8063D7CA-9964-4716-AD85-DC61CF4203A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418BE35-4253-410C-A6A9-B49809FE7993}" type="pres">
      <dgm:prSet presAssocID="{8063D7CA-9964-4716-AD85-DC61CF4203A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FD8DD-7854-474B-89EB-A35411912E06}" type="pres">
      <dgm:prSet presAssocID="{8063D7CA-9964-4716-AD85-DC61CF4203AA}" presName="negativeSpace" presStyleCnt="0"/>
      <dgm:spPr/>
    </dgm:pt>
    <dgm:pt modelId="{771DEB62-D255-4D6F-8ABF-C926903C1D18}" type="pres">
      <dgm:prSet presAssocID="{8063D7CA-9964-4716-AD85-DC61CF4203AA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lumMod val="50000"/>
            <a:alpha val="70000"/>
          </a:schemeClr>
        </a:solidFill>
        <a:ln>
          <a:solidFill>
            <a:schemeClr val="accent1">
              <a:hueOff val="0"/>
              <a:satOff val="0"/>
              <a:lumOff val="0"/>
              <a:alpha val="88000"/>
            </a:schemeClr>
          </a:solidFill>
        </a:ln>
      </dgm:spPr>
    </dgm:pt>
    <dgm:pt modelId="{2E679847-6EFA-45AD-A167-7956174CADEE}" type="pres">
      <dgm:prSet presAssocID="{9A1087B2-E6EC-4DCE-80C3-BC6143B0F6D6}" presName="spaceBetweenRectangles" presStyleCnt="0"/>
      <dgm:spPr/>
    </dgm:pt>
    <dgm:pt modelId="{2D28CE18-7329-4613-BF18-C2D832CEF22B}" type="pres">
      <dgm:prSet presAssocID="{A23E787A-70FD-4B51-8D4C-70AD8C46C7CE}" presName="parentLin" presStyleCnt="0"/>
      <dgm:spPr/>
    </dgm:pt>
    <dgm:pt modelId="{64ABEFB7-474C-41C0-A471-B8E1DE66B784}" type="pres">
      <dgm:prSet presAssocID="{A23E787A-70FD-4B51-8D4C-70AD8C46C7C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D122C21-38CA-415F-AF21-1F7D4A4E296F}" type="pres">
      <dgm:prSet presAssocID="{A23E787A-70FD-4B51-8D4C-70AD8C46C7C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48BB9-FAB2-41AE-B23D-5ECA63E4D898}" type="pres">
      <dgm:prSet presAssocID="{A23E787A-70FD-4B51-8D4C-70AD8C46C7CE}" presName="negativeSpace" presStyleCnt="0"/>
      <dgm:spPr/>
    </dgm:pt>
    <dgm:pt modelId="{ABA4D8DD-35CF-4B58-B426-9F03383D64A2}" type="pres">
      <dgm:prSet presAssocID="{A23E787A-70FD-4B51-8D4C-70AD8C46C7CE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lumMod val="50000"/>
            <a:alpha val="56000"/>
          </a:schemeClr>
        </a:solidFill>
      </dgm:spPr>
    </dgm:pt>
    <dgm:pt modelId="{DC6AEA8E-6423-4215-A203-97E1FAE4C382}" type="pres">
      <dgm:prSet presAssocID="{A76207C0-C905-4168-91E9-CE6734FE2961}" presName="spaceBetweenRectangles" presStyleCnt="0"/>
      <dgm:spPr/>
    </dgm:pt>
    <dgm:pt modelId="{4B8D92B6-8837-4634-8647-5C5BFFCEF3F5}" type="pres">
      <dgm:prSet presAssocID="{DAC3FA9D-6275-4D05-BF63-B96FD033412B}" presName="parentLin" presStyleCnt="0"/>
      <dgm:spPr/>
    </dgm:pt>
    <dgm:pt modelId="{31F6BA42-A617-4339-8DD5-D19B50C7350B}" type="pres">
      <dgm:prSet presAssocID="{DAC3FA9D-6275-4D05-BF63-B96FD033412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90530F2-3556-4649-B0CE-FDD9465D393C}" type="pres">
      <dgm:prSet presAssocID="{DAC3FA9D-6275-4D05-BF63-B96FD03341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66BF9-D99F-4419-8BEC-7E5E880A76B0}" type="pres">
      <dgm:prSet presAssocID="{DAC3FA9D-6275-4D05-BF63-B96FD033412B}" presName="negativeSpace" presStyleCnt="0"/>
      <dgm:spPr/>
    </dgm:pt>
    <dgm:pt modelId="{645EE0CB-0CDA-4FED-87B5-60C2B9B963E1}" type="pres">
      <dgm:prSet presAssocID="{DAC3FA9D-6275-4D05-BF63-B96FD033412B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lumMod val="50000"/>
            <a:alpha val="70000"/>
          </a:schemeClr>
        </a:solidFill>
      </dgm:spPr>
    </dgm:pt>
  </dgm:ptLst>
  <dgm:cxnLst>
    <dgm:cxn modelId="{ECE920F7-0CBA-4542-8CB8-892566F5AC55}" srcId="{62E2F306-60C5-49AF-8FA8-2BE30BCBEBBF}" destId="{A23E787A-70FD-4B51-8D4C-70AD8C46C7CE}" srcOrd="1" destOrd="0" parTransId="{3F2FA622-F49D-4CFF-A58A-25320570EED6}" sibTransId="{A76207C0-C905-4168-91E9-CE6734FE2961}"/>
    <dgm:cxn modelId="{38B5A031-45CC-46D1-82DC-BAD33D6BF669}" type="presOf" srcId="{A23E787A-70FD-4B51-8D4C-70AD8C46C7CE}" destId="{64ABEFB7-474C-41C0-A471-B8E1DE66B784}" srcOrd="0" destOrd="0" presId="urn:microsoft.com/office/officeart/2005/8/layout/list1"/>
    <dgm:cxn modelId="{8B4373DC-49E0-43CC-B105-536911C528F3}" type="presOf" srcId="{DAC3FA9D-6275-4D05-BF63-B96FD033412B}" destId="{31F6BA42-A617-4339-8DD5-D19B50C7350B}" srcOrd="0" destOrd="0" presId="urn:microsoft.com/office/officeart/2005/8/layout/list1"/>
    <dgm:cxn modelId="{AF10DBC1-BB19-475A-884C-26ECF6018260}" srcId="{62E2F306-60C5-49AF-8FA8-2BE30BCBEBBF}" destId="{8063D7CA-9964-4716-AD85-DC61CF4203AA}" srcOrd="0" destOrd="0" parTransId="{C2A28546-8190-464C-A9D5-6FDC68626CF3}" sibTransId="{9A1087B2-E6EC-4DCE-80C3-BC6143B0F6D6}"/>
    <dgm:cxn modelId="{529BE0CA-4598-49CA-AE07-085C5ADF80A5}" type="presOf" srcId="{8063D7CA-9964-4716-AD85-DC61CF4203AA}" destId="{E418BE35-4253-410C-A6A9-B49809FE7993}" srcOrd="1" destOrd="0" presId="urn:microsoft.com/office/officeart/2005/8/layout/list1"/>
    <dgm:cxn modelId="{55AF7D7D-DA67-47DC-9754-5317EA1B99DD}" type="presOf" srcId="{DAC3FA9D-6275-4D05-BF63-B96FD033412B}" destId="{B90530F2-3556-4649-B0CE-FDD9465D393C}" srcOrd="1" destOrd="0" presId="urn:microsoft.com/office/officeart/2005/8/layout/list1"/>
    <dgm:cxn modelId="{2EC73937-88A3-43E4-B71A-55043CAA05CA}" type="presOf" srcId="{62E2F306-60C5-49AF-8FA8-2BE30BCBEBBF}" destId="{8D9C0191-D9C0-489D-B540-590B87EA5394}" srcOrd="0" destOrd="0" presId="urn:microsoft.com/office/officeart/2005/8/layout/list1"/>
    <dgm:cxn modelId="{B3904F36-DBB5-424B-98E2-35C3A96BF5E4}" type="presOf" srcId="{A23E787A-70FD-4B51-8D4C-70AD8C46C7CE}" destId="{AD122C21-38CA-415F-AF21-1F7D4A4E296F}" srcOrd="1" destOrd="0" presId="urn:microsoft.com/office/officeart/2005/8/layout/list1"/>
    <dgm:cxn modelId="{CB0B0953-1EA9-4C75-9181-85B4D12099F7}" srcId="{62E2F306-60C5-49AF-8FA8-2BE30BCBEBBF}" destId="{DAC3FA9D-6275-4D05-BF63-B96FD033412B}" srcOrd="2" destOrd="0" parTransId="{59E7A1B1-EBDD-4B3D-9634-10B4F8F3704D}" sibTransId="{EA48069B-090A-4AC4-80AE-0F827EA30A9E}"/>
    <dgm:cxn modelId="{A1593E6D-30B9-4025-8586-AFED4261A3E0}" type="presOf" srcId="{8063D7CA-9964-4716-AD85-DC61CF4203AA}" destId="{A3A91CD3-8782-4DDE-981B-07AE8BC640B3}" srcOrd="0" destOrd="0" presId="urn:microsoft.com/office/officeart/2005/8/layout/list1"/>
    <dgm:cxn modelId="{C9749F00-7364-411B-BE0E-66A04A2C23ED}" type="presParOf" srcId="{8D9C0191-D9C0-489D-B540-590B87EA5394}" destId="{1D25583A-500D-4FF5-BDF8-4BCE333AAF86}" srcOrd="0" destOrd="0" presId="urn:microsoft.com/office/officeart/2005/8/layout/list1"/>
    <dgm:cxn modelId="{9DD7DA2B-A73A-4DA1-96AF-9DA9D6ED1311}" type="presParOf" srcId="{1D25583A-500D-4FF5-BDF8-4BCE333AAF86}" destId="{A3A91CD3-8782-4DDE-981B-07AE8BC640B3}" srcOrd="0" destOrd="0" presId="urn:microsoft.com/office/officeart/2005/8/layout/list1"/>
    <dgm:cxn modelId="{EC9F7930-3C3B-42AE-982B-D35CA3E23887}" type="presParOf" srcId="{1D25583A-500D-4FF5-BDF8-4BCE333AAF86}" destId="{E418BE35-4253-410C-A6A9-B49809FE7993}" srcOrd="1" destOrd="0" presId="urn:microsoft.com/office/officeart/2005/8/layout/list1"/>
    <dgm:cxn modelId="{8D5AE98F-A403-4556-8556-9084F467A510}" type="presParOf" srcId="{8D9C0191-D9C0-489D-B540-590B87EA5394}" destId="{69CFD8DD-7854-474B-89EB-A35411912E06}" srcOrd="1" destOrd="0" presId="urn:microsoft.com/office/officeart/2005/8/layout/list1"/>
    <dgm:cxn modelId="{6CB72A64-2E88-4443-8673-CE8E7D08C623}" type="presParOf" srcId="{8D9C0191-D9C0-489D-B540-590B87EA5394}" destId="{771DEB62-D255-4D6F-8ABF-C926903C1D18}" srcOrd="2" destOrd="0" presId="urn:microsoft.com/office/officeart/2005/8/layout/list1"/>
    <dgm:cxn modelId="{D1BB3576-DBEE-4ACB-AA80-ABD5979E84D7}" type="presParOf" srcId="{8D9C0191-D9C0-489D-B540-590B87EA5394}" destId="{2E679847-6EFA-45AD-A167-7956174CADEE}" srcOrd="3" destOrd="0" presId="urn:microsoft.com/office/officeart/2005/8/layout/list1"/>
    <dgm:cxn modelId="{FF8C63C6-6C6C-42A0-B369-F519FCA0BA8D}" type="presParOf" srcId="{8D9C0191-D9C0-489D-B540-590B87EA5394}" destId="{2D28CE18-7329-4613-BF18-C2D832CEF22B}" srcOrd="4" destOrd="0" presId="urn:microsoft.com/office/officeart/2005/8/layout/list1"/>
    <dgm:cxn modelId="{B4A60F60-5324-47B1-AE58-DBDAA6B4DDC3}" type="presParOf" srcId="{2D28CE18-7329-4613-BF18-C2D832CEF22B}" destId="{64ABEFB7-474C-41C0-A471-B8E1DE66B784}" srcOrd="0" destOrd="0" presId="urn:microsoft.com/office/officeart/2005/8/layout/list1"/>
    <dgm:cxn modelId="{3F8B3FF5-C64E-42E6-9E47-4C2B45432300}" type="presParOf" srcId="{2D28CE18-7329-4613-BF18-C2D832CEF22B}" destId="{AD122C21-38CA-415F-AF21-1F7D4A4E296F}" srcOrd="1" destOrd="0" presId="urn:microsoft.com/office/officeart/2005/8/layout/list1"/>
    <dgm:cxn modelId="{0167C742-C8EE-4C3E-8610-0971EF74DC2C}" type="presParOf" srcId="{8D9C0191-D9C0-489D-B540-590B87EA5394}" destId="{9D348BB9-FAB2-41AE-B23D-5ECA63E4D898}" srcOrd="5" destOrd="0" presId="urn:microsoft.com/office/officeart/2005/8/layout/list1"/>
    <dgm:cxn modelId="{83654873-F0AB-4AD4-874D-AA95B1ADDE9A}" type="presParOf" srcId="{8D9C0191-D9C0-489D-B540-590B87EA5394}" destId="{ABA4D8DD-35CF-4B58-B426-9F03383D64A2}" srcOrd="6" destOrd="0" presId="urn:microsoft.com/office/officeart/2005/8/layout/list1"/>
    <dgm:cxn modelId="{4858C724-C0B7-4E34-AFAD-57E57E5DD905}" type="presParOf" srcId="{8D9C0191-D9C0-489D-B540-590B87EA5394}" destId="{DC6AEA8E-6423-4215-A203-97E1FAE4C382}" srcOrd="7" destOrd="0" presId="urn:microsoft.com/office/officeart/2005/8/layout/list1"/>
    <dgm:cxn modelId="{99E3A454-E079-4A86-B723-964D4AC2B366}" type="presParOf" srcId="{8D9C0191-D9C0-489D-B540-590B87EA5394}" destId="{4B8D92B6-8837-4634-8647-5C5BFFCEF3F5}" srcOrd="8" destOrd="0" presId="urn:microsoft.com/office/officeart/2005/8/layout/list1"/>
    <dgm:cxn modelId="{956657AA-3A55-4A03-8366-100B6B03D6F6}" type="presParOf" srcId="{4B8D92B6-8837-4634-8647-5C5BFFCEF3F5}" destId="{31F6BA42-A617-4339-8DD5-D19B50C7350B}" srcOrd="0" destOrd="0" presId="urn:microsoft.com/office/officeart/2005/8/layout/list1"/>
    <dgm:cxn modelId="{A6721B04-133A-4E65-975B-CE9D395BBBBA}" type="presParOf" srcId="{4B8D92B6-8837-4634-8647-5C5BFFCEF3F5}" destId="{B90530F2-3556-4649-B0CE-FDD9465D393C}" srcOrd="1" destOrd="0" presId="urn:microsoft.com/office/officeart/2005/8/layout/list1"/>
    <dgm:cxn modelId="{A78134DA-0D4E-4066-84BB-4ADDE1FEFFD4}" type="presParOf" srcId="{8D9C0191-D9C0-489D-B540-590B87EA5394}" destId="{A2F66BF9-D99F-4419-8BEC-7E5E880A76B0}" srcOrd="9" destOrd="0" presId="urn:microsoft.com/office/officeart/2005/8/layout/list1"/>
    <dgm:cxn modelId="{804EB8C6-AA0B-4FC4-8B50-69BA6DD71C22}" type="presParOf" srcId="{8D9C0191-D9C0-489D-B540-590B87EA5394}" destId="{645EE0CB-0CDA-4FED-87B5-60C2B9B963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DEB62-D255-4D6F-8ABF-C926903C1D18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bg1">
            <a:lumMod val="50000"/>
            <a:alpha val="7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 val="88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BE35-4253-410C-A6A9-B49809FE7993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z="4100" kern="1200" spc="3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z="4100" kern="1200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tekstıńiz</a:t>
          </a:r>
          <a:endParaRPr lang="en-US" sz="4100" kern="1200" dirty="0"/>
        </a:p>
      </dsp:txBody>
      <dsp:txXfrm>
        <a:off x="465483" y="89476"/>
        <a:ext cx="5571434" cy="1092154"/>
      </dsp:txXfrm>
    </dsp:sp>
    <dsp:sp modelId="{ABA4D8DD-35CF-4B58-B426-9F03383D64A2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bg1">
            <a:lumMod val="50000"/>
            <a:alpha val="56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22C21-38CA-415F-AF21-1F7D4A4E296F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z="4100" kern="1200" spc="3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z="4100" kern="1200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tekstıńiz</a:t>
          </a:r>
          <a:endParaRPr lang="en-US" sz="4100" kern="1200" dirty="0"/>
        </a:p>
      </dsp:txBody>
      <dsp:txXfrm>
        <a:off x="465483" y="1949236"/>
        <a:ext cx="5571434" cy="1092154"/>
      </dsp:txXfrm>
    </dsp:sp>
    <dsp:sp modelId="{645EE0CB-0CDA-4FED-87B5-60C2B9B963E1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bg1">
            <a:lumMod val="50000"/>
            <a:alpha val="7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530F2-3556-4649-B0CE-FDD9465D393C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z="4100" kern="1200" spc="3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z="4100" kern="1200" spc="3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tekstıńiz</a:t>
          </a:r>
          <a:endParaRPr lang="en-US" sz="4100" kern="1200" dirty="0"/>
        </a:p>
      </dsp:txBody>
      <dsp:txXfrm>
        <a:off x="465483" y="3808996"/>
        <a:ext cx="5571434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5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55079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1016" y="2836370"/>
            <a:ext cx="5190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PREZENTACIYA TEMASI</a:t>
            </a:r>
            <a:endParaRPr lang="en-US" sz="3600" b="1" spc="6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50794" y="0"/>
            <a:ext cx="664120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5908" y="2836369"/>
            <a:ext cx="5190978" cy="1754326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spc="6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BUL JERGE </a:t>
            </a:r>
            <a:r>
              <a:rPr lang="en-US" sz="3600" b="1" spc="600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QÁLEGEN S</a:t>
            </a:r>
            <a:r>
              <a:rPr lang="en-US" sz="3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ÚWRETIŃIZDI QOYIŃ</a:t>
            </a:r>
          </a:p>
        </p:txBody>
      </p:sp>
    </p:spTree>
    <p:extLst>
      <p:ext uri="{BB962C8B-B14F-4D97-AF65-F5344CB8AC3E}">
        <p14:creationId xmlns:p14="http://schemas.microsoft.com/office/powerpoint/2010/main" val="288344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57" y="2293034"/>
            <a:ext cx="11558954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DIQQATLARIŃIZ USHIN RAXMET</a:t>
            </a:r>
            <a:r>
              <a:rPr lang="en-US" sz="5400" spc="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sz="54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41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2363" y="2391508"/>
            <a:ext cx="9622302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1-BÓLIM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858129" y="1885071"/>
            <a:ext cx="8271803" cy="4403187"/>
          </a:xfrm>
          <a:prstGeom prst="snip2Diag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 rot="10800000" flipH="1">
            <a:off x="8440615" y="1026941"/>
            <a:ext cx="3390313" cy="1477107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96443" y="1411552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6186" y="2649576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88591" y="14068"/>
            <a:ext cx="5003409" cy="1041009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474" y="1924928"/>
            <a:ext cx="11929403" cy="4813497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9748" y="2777404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endParaRPr lang="en-US" sz="3200" spc="300" dirty="0">
              <a:latin typeface="Bahnschrift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5162842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7340" y="618978"/>
            <a:ext cx="2008162" cy="196947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2842" y="0"/>
            <a:ext cx="7029158" cy="10550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12996" y="173595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5009" y="1874728"/>
            <a:ext cx="51986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618" y="3207433"/>
            <a:ext cx="4723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000" spc="3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Birzat</a:t>
            </a:r>
            <a:r>
              <a:rPr lang="en-US" sz="2000" spc="3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spc="3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Birzat</a:t>
            </a:r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US" sz="2000" spc="3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000" spc="3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Birzat</a:t>
            </a:r>
            <a:endParaRPr lang="en-US" sz="2000" spc="3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000" spc="3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Birzatlar</a:t>
            </a:r>
            <a:endParaRPr lang="en-US" sz="2000" spc="3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algn="ctr"/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2363" y="2391508"/>
            <a:ext cx="9622302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2-BÓLIM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0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77" y="1744394"/>
            <a:ext cx="11915335" cy="5008098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3865" y="2694171"/>
            <a:ext cx="108509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9284032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6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365760" y="1856935"/>
            <a:ext cx="11507372" cy="4712677"/>
          </a:xfrm>
          <a:prstGeom prst="flowChartProcess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865" y="2694171"/>
            <a:ext cx="108509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98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Yu Gothic</vt:lpstr>
      <vt:lpstr>Yu Gothic Light</vt:lpstr>
      <vt:lpstr>Arial</vt:lpstr>
      <vt:lpstr>Bahnschrift Light</vt:lpstr>
      <vt:lpstr>Calibri</vt:lpstr>
      <vt:lpstr>Calibri Light</vt:lpstr>
      <vt:lpstr>Courier New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9</cp:revision>
  <dcterms:created xsi:type="dcterms:W3CDTF">2020-09-06T09:06:31Z</dcterms:created>
  <dcterms:modified xsi:type="dcterms:W3CDTF">2020-09-07T04:47:53Z</dcterms:modified>
</cp:coreProperties>
</file>